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29370-9FA5-F24E-BA08-E73FE53180B3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B9128-F132-9140-B816-A9783F0A6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8766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\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B9128-F132-9140-B816-A9783F0A6E7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4724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B9128-F132-9140-B816-A9783F0A6E7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44663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B9128-F132-9140-B816-A9783F0A6E7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29308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B9128-F132-9140-B816-A9783F0A6E7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836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B9128-F132-9140-B816-A9783F0A6E7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1572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B9128-F132-9140-B816-A9783F0A6E7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5012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B9128-F132-9140-B816-A9783F0A6E7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416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B9128-F132-9140-B816-A9783F0A6E7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4884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B9128-F132-9140-B816-A9783F0A6E7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4399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B9128-F132-9140-B816-A9783F0A6E7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5144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B9128-F132-9140-B816-A9783F0A6E7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5271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B9128-F132-9140-B816-A9783F0A6E7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8994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8ACDB3CC-F982-40F9-8DD6-BCC9AFBF44BD}" type="datetime1">
              <a:rPr lang="en-US" smtClean="0"/>
              <a:pPr/>
              <a:t>1/31/2012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C1A-CAFA-43FD-A579-55B116A1448A}" type="datetime1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BC03-21BF-4F6B-A3BE-29C937D452B1}" type="datetime1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5B8-D9C5-419F-913D-2186935717ED}" type="datetime1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952F-F888-4FB8-9CB7-51D5F02FA3C8}" type="datetime1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DB32-6162-43C0-9325-230E0A9B0177}" type="datetime1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9B57-0E9E-4DE4-A7F5-9A169EF1CEE0}" type="datetime1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8F86C-0F1B-4333-B99B-B3B2B1F87225}" type="datetime1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FCD9-7699-43D6-8D62-436E2DD234FF}" type="datetime1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10FC3EB-42FB-4C38-8CAE-7A1293B83421}" type="datetime1">
              <a:rPr lang="en-US" smtClean="0"/>
              <a:pPr/>
              <a:t>1/31/2012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Enlightenment and Revolution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7082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Café </a:t>
            </a:r>
            <a:r>
              <a:rPr lang="en-US" dirty="0" err="1" smtClean="0"/>
              <a:t>Procope</a:t>
            </a:r>
            <a:endParaRPr lang="en-US" dirty="0"/>
          </a:p>
        </p:txBody>
      </p:sp>
      <p:pic>
        <p:nvPicPr>
          <p:cNvPr id="7" name="Content Placeholder 6" descr="Le-Procope.jpg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930" b="13930"/>
          <a:stretch>
            <a:fillRect/>
          </a:stretch>
        </p:blipFill>
        <p:spPr/>
      </p:pic>
      <p:pic>
        <p:nvPicPr>
          <p:cNvPr id="8" name="Content Placeholder 7" descr="Cafe_Procope_plaque.jpg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22168" b="-221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750590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swe0305a1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4936" b="-4936"/>
          <a:stretch>
            <a:fillRect/>
          </a:stretch>
        </p:blipFill>
        <p:spPr>
          <a:xfrm>
            <a:off x="838200" y="436564"/>
            <a:ext cx="7467600" cy="5553162"/>
          </a:xfrm>
        </p:spPr>
      </p:pic>
    </p:spTree>
    <p:extLst>
      <p:ext uri="{BB962C8B-B14F-4D97-AF65-F5344CB8AC3E}">
        <p14:creationId xmlns:p14="http://schemas.microsoft.com/office/powerpoint/2010/main" xmlns="" val="1625636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Enlightenment Equality?</a:t>
            </a:r>
            <a:endParaRPr lang="en-US" dirty="0"/>
          </a:p>
        </p:txBody>
      </p:sp>
      <p:pic>
        <p:nvPicPr>
          <p:cNvPr id="7" name="Content Placeholder 6" descr="Immanuel_Kant_(painted_portrait).jpg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8422" r="-8422"/>
          <a:stretch>
            <a:fillRect/>
          </a:stretch>
        </p:blipFill>
        <p:spPr/>
      </p:pic>
      <p:pic>
        <p:nvPicPr>
          <p:cNvPr id="6" name="Content Placeholder 5" descr="9780141043883.jpg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5279" r="-252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353633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Enlightenment</a:t>
            </a:r>
            <a:endParaRPr lang="en-US" dirty="0"/>
          </a:p>
        </p:txBody>
      </p:sp>
      <p:pic>
        <p:nvPicPr>
          <p:cNvPr id="5" name="Content Placeholder 4" descr="Enlightenment-Bookshelf-Lamp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090" b="12090"/>
          <a:stretch>
            <a:fillRect/>
          </a:stretch>
        </p:blipFill>
        <p:spPr>
          <a:xfrm>
            <a:off x="838200" y="2038350"/>
            <a:ext cx="7467600" cy="3951288"/>
          </a:xfrm>
        </p:spPr>
      </p:pic>
    </p:spTree>
    <p:extLst>
      <p:ext uri="{BB962C8B-B14F-4D97-AF65-F5344CB8AC3E}">
        <p14:creationId xmlns:p14="http://schemas.microsoft.com/office/powerpoint/2010/main" xmlns="" val="23942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Enlightenment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Reason</a:t>
            </a:r>
          </a:p>
          <a:p>
            <a:r>
              <a:rPr lang="en-US" dirty="0" smtClean="0"/>
              <a:t>Scientific method</a:t>
            </a:r>
          </a:p>
          <a:p>
            <a:r>
              <a:rPr lang="en-US" dirty="0" smtClean="0"/>
              <a:t>Progress</a:t>
            </a:r>
          </a:p>
          <a:p>
            <a:r>
              <a:rPr lang="en-US" dirty="0" err="1" smtClean="0"/>
              <a:t>Scepticism</a:t>
            </a:r>
            <a:endParaRPr lang="en-US" dirty="0" smtClean="0"/>
          </a:p>
          <a:p>
            <a:pPr lvl="1"/>
            <a:r>
              <a:rPr lang="en-US" dirty="0" smtClean="0"/>
              <a:t>Rene Descartes (1596-1650)</a:t>
            </a:r>
          </a:p>
          <a:p>
            <a:pPr lvl="1"/>
            <a:r>
              <a:rPr lang="en-US" dirty="0" smtClean="0"/>
              <a:t>David Hume (1711-1776)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4772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Method</a:t>
            </a:r>
            <a:endParaRPr lang="en-US" dirty="0"/>
          </a:p>
        </p:txBody>
      </p:sp>
      <p:pic>
        <p:nvPicPr>
          <p:cNvPr id="7" name="Content Placeholder 6" descr="scientific method poster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0473" r="-20473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312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Locke (1632-1704)</a:t>
            </a:r>
            <a:endParaRPr lang="en-US" dirty="0"/>
          </a:p>
        </p:txBody>
      </p:sp>
      <p:pic>
        <p:nvPicPr>
          <p:cNvPr id="5" name="Content Placeholder 4" descr="460px-Locke-John-LOC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906" b="7906"/>
          <a:stretch>
            <a:fillRect/>
          </a:stretch>
        </p:blipFill>
        <p:spPr>
          <a:xfrm>
            <a:off x="3894138" y="835025"/>
            <a:ext cx="4699000" cy="515143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i="1" dirty="0" smtClean="0"/>
              <a:t>Two Treatises on Government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xmlns="" val="1901795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Charles-Louis de </a:t>
            </a:r>
            <a:r>
              <a:rPr lang="en-US" dirty="0" err="1" smtClean="0"/>
              <a:t>Secondat</a:t>
            </a:r>
            <a:r>
              <a:rPr lang="en-US" dirty="0" smtClean="0"/>
              <a:t> (Montesquieu) </a:t>
            </a:r>
            <a:br>
              <a:rPr lang="en-US" dirty="0" smtClean="0"/>
            </a:br>
            <a:r>
              <a:rPr lang="en-US" dirty="0" smtClean="0"/>
              <a:t>(1689</a:t>
            </a:r>
            <a:r>
              <a:rPr lang="en-US" smtClean="0"/>
              <a:t>-1755)</a:t>
            </a:r>
            <a:endParaRPr lang="en-US" dirty="0"/>
          </a:p>
        </p:txBody>
      </p:sp>
      <p:pic>
        <p:nvPicPr>
          <p:cNvPr id="5" name="Content Placeholder 4" descr="Charles_Montesquieu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8778" r="-18778"/>
          <a:stretch>
            <a:fillRect/>
          </a:stretch>
        </p:blipFill>
        <p:spPr>
          <a:xfrm>
            <a:off x="3894138" y="835025"/>
            <a:ext cx="4699000" cy="515143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i="1" dirty="0" smtClean="0"/>
              <a:t>Spirit of the Laws </a:t>
            </a:r>
            <a:r>
              <a:rPr lang="en-US" sz="1800" dirty="0" smtClean="0"/>
              <a:t>(1748)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xmlns="" val="2734692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Jean-Jacques Rousseau (1712-1778)</a:t>
            </a:r>
            <a:endParaRPr lang="en-US" dirty="0"/>
          </a:p>
        </p:txBody>
      </p:sp>
      <p:pic>
        <p:nvPicPr>
          <p:cNvPr id="5" name="Content Placeholder 4" descr="Jean-Jacques_Rousseau_(painted_portrait)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0359" r="-10359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i="1" dirty="0" smtClean="0"/>
              <a:t>The Social Contract </a:t>
            </a:r>
            <a:r>
              <a:rPr lang="en-US" sz="2000" dirty="0" smtClean="0"/>
              <a:t>(1762)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xmlns="" val="3225248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Broadening Discussions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Transnational “Republic of Letters”</a:t>
            </a:r>
          </a:p>
          <a:p>
            <a:pPr lvl="1"/>
            <a:r>
              <a:rPr lang="en-US" dirty="0" smtClean="0"/>
              <a:t>Academies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alons</a:t>
            </a:r>
          </a:p>
          <a:p>
            <a:r>
              <a:rPr lang="en-US" dirty="0" smtClean="0"/>
              <a:t>Increasing literacy</a:t>
            </a:r>
          </a:p>
          <a:p>
            <a:pPr lvl="1"/>
            <a:r>
              <a:rPr lang="en-US" dirty="0" smtClean="0"/>
              <a:t>Cheap books</a:t>
            </a:r>
          </a:p>
          <a:p>
            <a:pPr lvl="1"/>
            <a:r>
              <a:rPr lang="en-US" dirty="0" smtClean="0"/>
              <a:t>Academic journals</a:t>
            </a:r>
            <a:endParaRPr lang="en-US" dirty="0"/>
          </a:p>
          <a:p>
            <a:pPr lvl="1"/>
            <a:r>
              <a:rPr lang="en-US" dirty="0" smtClean="0"/>
              <a:t>Bookstores</a:t>
            </a:r>
          </a:p>
          <a:p>
            <a:pPr lvl="1"/>
            <a:r>
              <a:rPr lang="en-US" dirty="0" smtClean="0"/>
              <a:t>cafés</a:t>
            </a:r>
          </a:p>
        </p:txBody>
      </p:sp>
    </p:spTree>
    <p:extLst>
      <p:ext uri="{BB962C8B-B14F-4D97-AF65-F5344CB8AC3E}">
        <p14:creationId xmlns:p14="http://schemas.microsoft.com/office/powerpoint/2010/main" xmlns="" val="3833673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lliteracy_france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4519" r="-4519"/>
          <a:stretch>
            <a:fillRect/>
          </a:stretch>
        </p:blipFill>
        <p:spPr>
          <a:xfrm>
            <a:off x="838200" y="697652"/>
            <a:ext cx="7467600" cy="5292074"/>
          </a:xfrm>
        </p:spPr>
      </p:pic>
    </p:spTree>
    <p:extLst>
      <p:ext uri="{BB962C8B-B14F-4D97-AF65-F5344CB8AC3E}">
        <p14:creationId xmlns:p14="http://schemas.microsoft.com/office/powerpoint/2010/main" xmlns="" val="24595091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Sketchbook.thmx</Template>
  <TotalTime>298</TotalTime>
  <Words>92</Words>
  <Application>Microsoft Office PowerPoint</Application>
  <PresentationFormat>On-screen Show (4:3)</PresentationFormat>
  <Paragraphs>40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Sketchbook</vt:lpstr>
      <vt:lpstr>Enlightenment and Revolution</vt:lpstr>
      <vt:lpstr>Enlightenment</vt:lpstr>
      <vt:lpstr>Enlightenment Themes</vt:lpstr>
      <vt:lpstr>Scientific Method</vt:lpstr>
      <vt:lpstr>John Locke (1632-1704)</vt:lpstr>
      <vt:lpstr>Charles-Louis de Secondat (Montesquieu)  (1689-1755)</vt:lpstr>
      <vt:lpstr>Jean-Jacques Rousseau (1712-1778)</vt:lpstr>
      <vt:lpstr>Broadening Discussions</vt:lpstr>
      <vt:lpstr>Slide 9</vt:lpstr>
      <vt:lpstr>Café Procope</vt:lpstr>
      <vt:lpstr>Slide 11</vt:lpstr>
      <vt:lpstr>Enlightenment Equality?</vt:lpstr>
    </vt:vector>
  </TitlesOfParts>
  <Company>STFX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Enlightenment and Revolution</dc:title>
  <dc:creator>STFX STFX</dc:creator>
  <cp:lastModifiedBy>ED18</cp:lastModifiedBy>
  <cp:revision>17</cp:revision>
  <cp:lastPrinted>2012-01-25T12:06:50Z</cp:lastPrinted>
  <dcterms:created xsi:type="dcterms:W3CDTF">2012-01-24T23:22:03Z</dcterms:created>
  <dcterms:modified xsi:type="dcterms:W3CDTF">2012-01-31T18:06:01Z</dcterms:modified>
</cp:coreProperties>
</file>